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5774270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17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16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17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днем, град. Ветер юго-восточный 9-14 м/с. Температура воздуха ночью 16-18, днем 26-28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18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17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15-17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июня, ночью 18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21461</TotalTime>
  <Words>581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8604</cp:revision>
  <cp:lastPrinted>2021-07-01T03:56:27Z</cp:lastPrinted>
  <dcterms:created xsi:type="dcterms:W3CDTF">2018-03-27T06:03:00Z</dcterms:created>
  <dcterms:modified xsi:type="dcterms:W3CDTF">2026-06-16T07:03:05Z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