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04758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переменных направлений 1-6 м/с. Температура воздуха ночью 17-19,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13763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67233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7237</cp:revision>
  <cp:lastPrinted>2021-02-03T11:37:00Z</cp:lastPrinted>
  <dcterms:created xsi:type="dcterms:W3CDTF">2018-03-27T06:03:00Z</dcterms:created>
  <dcterms:modified xsi:type="dcterms:W3CDTF">2026-06-16T07:27:57Z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