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3450" y="4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011518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№167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17 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временами дождь, гроза, град. Ветер северо-восточный 5-10 м/с. Температура воздуха ночью 18-20, днем 31-33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18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северо-восточный, северный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16-18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5996926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25834</TotalTime>
  <Words>599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5253</cp:revision>
  <cp:lastPrinted>2021-07-01T03:56:27Z</cp:lastPrinted>
  <dcterms:created xsi:type="dcterms:W3CDTF">2018-03-27T06:03:00Z</dcterms:created>
  <dcterms:modified xsi:type="dcterms:W3CDTF">2026-06-16T07:57:09Z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