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324288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2027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град, шквал. Ветер западный, северо-западный 9-14, днем порывы 15-20 м/с. Температура воздуха ночью 15-17, днем 28-30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  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без 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западный,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41405</TotalTime>
  <Words>610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7072</cp:revision>
  <cp:lastPrinted>2021-07-01T03:56:27Z</cp:lastPrinted>
  <dcterms:created xsi:type="dcterms:W3CDTF">2018-03-27T06:03:00Z</dcterms:created>
  <dcterms:modified xsi:type="dcterms:W3CDTF">2026-06-16T06:09:00Z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