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1883862"/>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33-35 градус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kk-KZ" altLang="ru-RU" sz="1200"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20-22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5145105"/>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1525" y="3330575"/>
            <a:ext cx="7429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25984</TotalTime>
  <Words>505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5134</cp:revision>
  <cp:lastPrinted>2021-07-01T07:38:07Z</cp:lastPrinted>
  <dcterms:created xsi:type="dcterms:W3CDTF">2018-03-27T06:03:00Z</dcterms:created>
  <dcterms:modified xsi:type="dcterms:W3CDTF">2026-06-15T07:34:55Z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