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186460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166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kk-KZ" altLang="ru-RU" sz="1200" b="1" dirty="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маусымдағы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маусымға </a:t>
            </a:r>
            <a:r>
              <a:rPr lang="kk-KZ" altLang="ru-RU" sz="1100" b="1" dirty="0">
                <a:solidFill>
                  <a:srgbClr val="000000"/>
                </a:solidFill>
                <a:latin typeface="Times New Roman" panose="02020603050405020304" pitchFamily="18" charset="0"/>
                <a:cs typeface="Times New Roman" panose="02020603050405020304" pitchFamily="18" charset="0"/>
              </a:rPr>
              <a:t>ауа райы болжамы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15 маусым сағ. </a:t>
            </a:r>
            <a:r>
              <a:rPr lang="ru-RU" altLang="ru-RU" sz="1100" b="1" dirty="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16 маусым сағ. </a:t>
            </a:r>
            <a:r>
              <a:rPr lang="ru-RU" altLang="ru-RU" sz="1100" b="1" dirty="0">
                <a:solidFill>
                  <a:srgbClr val="000000"/>
                </a:solidFill>
                <a:latin typeface="Times New Roman" panose="02020603050405020304" pitchFamily="18" charset="0"/>
                <a:cs typeface="Times New Roman" panose="02020603050405020304" pitchFamily="18" charset="0"/>
              </a:rPr>
              <a:t>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күндіз жаңбыр, найзағай. Жел солтүстік-батыстан соғады, күші 7-12 м/с. Ауаның температурасы түнде 22-24, күндіз </a:t>
            </a:r>
            <a:r>
              <a:rPr lang="en-US" sz="1200">
                <a:latin typeface="Times New Roman" panose="02020603050405020304" pitchFamily="18" charset="0"/>
                <a:cs typeface="Times New Roman" panose="02020603050405020304" pitchFamily="18" charset="0"/>
              </a:rPr>
              <a:t>              </a:t>
            </a:r>
            <a:r>
              <a:rPr lang="kk-KZ" sz="1200">
                <a:latin typeface="Times New Roman" panose="02020603050405020304" pitchFamily="18" charset="0"/>
                <a:cs typeface="Times New Roman" panose="02020603050405020304" pitchFamily="18" charset="0"/>
              </a:rPr>
              <a:t>37-39 </a:t>
            </a:r>
            <a:r>
              <a:rPr lang="kk-KZ" sz="1200" dirty="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Түнде 17 маусымға ауа райы болжамы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маусым сағ. </a:t>
            </a:r>
            <a:r>
              <a:rPr lang="ru-RU" altLang="ru-RU" sz="1200" b="1" dirty="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17 маусым сағ. </a:t>
            </a:r>
            <a:r>
              <a:rPr lang="ru-RU" altLang="ru-RU" sz="1200" b="1" dirty="0">
                <a:solidFill>
                  <a:srgbClr val="000000"/>
                </a:solidFill>
                <a:latin typeface="Times New Roman" panose="02020603050405020304" pitchFamily="18" charset="0"/>
                <a:cs typeface="Times New Roman" panose="02020603050405020304" pitchFamily="18" charset="0"/>
              </a:rPr>
              <a:t>08-ге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 Жел </a:t>
            </a:r>
            <a:r>
              <a:rPr lang="kk-KZ" sz="1200" dirty="0">
                <a:solidFill>
                  <a:prstClr val="black"/>
                </a:solidFill>
                <a:latin typeface="Times New Roman" panose="02020603050405020304" pitchFamily="18" charset="0"/>
                <a:cs typeface="Times New Roman" panose="02020603050405020304" pitchFamily="18" charset="0"/>
              </a:rPr>
              <a:t>солтүстік-батыстан</a:t>
            </a:r>
            <a:r>
              <a:rPr lang="kk-KZ" sz="1200" dirty="0">
                <a:latin typeface="Times New Roman" panose="02020603050405020304" pitchFamily="18" charset="0"/>
                <a:cs typeface="Times New Roman" panose="02020603050405020304" pitchFamily="18" charset="0"/>
              </a:rPr>
              <a:t>, күші 7-12 м/с. Ауаның температурасы 22-24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сейілуіне</a:t>
            </a:r>
            <a:r>
              <a:rPr lang="ru-RU" sz="1200" b="1"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5250722"/>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0,056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454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23414567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3"/>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Жолмұрат</a:t>
                      </a:r>
                      <a:r>
                        <a:rPr lang="kk-KZ" altLang="x-none" sz="800" b="0" baseline="0" dirty="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17891</TotalTime>
  <Words>592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4338</cp:revision>
  <cp:lastPrinted>2021-07-01T07:38:07Z</cp:lastPrinted>
  <dcterms:created xsi:type="dcterms:W3CDTF">2018-03-27T06:03:00Z</dcterms:created>
  <dcterms:modified xsi:type="dcterms:W3CDTF">2026-06-15T08:31:23Z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