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949614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933200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таңертең және күндіз өткінші жаңбыр, найзағай. Оңтүстік-батыстан соғатын жел солтүстік-батысқа ауысады, күші 8-13, екпіні 15-20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14333</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4215</cp:revision>
  <cp:lastPrinted>2021-07-01T03:56:27Z</cp:lastPrinted>
  <dcterms:created xsi:type="dcterms:W3CDTF">2018-03-27T06:03:00Z</dcterms:created>
  <dcterms:modified xsi:type="dcterms:W3CDTF">2026-06-15T07:00:40Z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