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varScale="1">
        <p:scale>
          <a:sx n="116" d="100"/>
          <a:sy n="116" d="100"/>
        </p:scale>
        <p:origin x="2280" y="10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78578327"/>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№166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15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75379" y="73652"/>
            <a:ext cx="4924443" cy="208518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sz="1200" b="1" dirty="0">
                <a:latin typeface="Times New Roman" panose="02020603050405020304" pitchFamily="18" charset="0"/>
                <a:cs typeface="Times New Roman" panose="02020603050405020304" pitchFamily="18" charset="0"/>
              </a:rPr>
              <a:t>16 </a:t>
            </a:r>
            <a:r>
              <a:rPr lang="kk-KZ" sz="1200" b="1" dirty="0">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a:latin typeface="Times New Roman" panose="02020603050405020304" pitchFamily="18" charset="0"/>
                <a:cs typeface="Times New Roman" panose="02020603050405020304" pitchFamily="18" charset="0"/>
              </a:rPr>
              <a:t>15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16 </a:t>
            </a:r>
            <a:r>
              <a:rPr lang="kk-KZ" sz="1200" b="1" dirty="0">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77800"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аздаған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kk-KZ" altLang="ru-RU" sz="1200" dirty="0">
                <a:latin typeface="Times New Roman" panose="02020603050405020304" pitchFamily="18" charset="0"/>
                <a:cs typeface="Times New Roman" panose="02020603050405020304" pitchFamily="18" charset="0"/>
              </a:rPr>
              <a:t>. Оңтүстік-шығыстан соғатын жел солтүстік-шығысқа ауысады, күші </a:t>
            </a:r>
            <a:r>
              <a:rPr lang="en-US" altLang="ru-RU" sz="1200" dirty="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4-9 м/с. Ауа температурасы түнде 20-22, күндіз 30-32 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17 маусымға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a:latin typeface="Times New Roman" panose="02020603050405020304" pitchFamily="18" charset="0"/>
                <a:cs typeface="Times New Roman" panose="02020603050405020304" pitchFamily="18" charset="0"/>
              </a:rPr>
              <a:t>16 </a:t>
            </a:r>
            <a:r>
              <a:rPr lang="kk-KZ" sz="1150" b="1" dirty="0">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17 </a:t>
            </a:r>
            <a:r>
              <a:rPr lang="kk-KZ" sz="1150" b="1" dirty="0">
                <a:latin typeface="Times New Roman" panose="02020603050405020304" pitchFamily="18" charset="0"/>
                <a:cs typeface="Times New Roman" panose="02020603050405020304" pitchFamily="18" charset="0"/>
              </a:rPr>
              <a:t>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indent="177800"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4-9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20-22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 </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15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94274795"/>
              </p:ext>
            </p:extLst>
          </p:nvPr>
        </p:nvGraphicFramePr>
        <p:xfrm>
          <a:off x="4933105" y="4221088"/>
          <a:ext cx="4716137" cy="1802473"/>
        </p:xfrm>
        <a:graphic>
          <a:graphicData uri="http://schemas.openxmlformats.org/drawingml/2006/table">
            <a:tbl>
              <a:tblPr firstRow="1" bandRow="1">
                <a:tableStyleId>{5C22544A-7EE6-4342-B048-85BDC9FD1C3A}</a:tableStyleId>
              </a:tblPr>
              <a:tblGrid>
                <a:gridCol w="1779176">
                  <a:extLst>
                    <a:ext uri="{9D8B030D-6E8A-4147-A177-3AD203B41FA5}">
                      <a16:colId xmlns:a16="http://schemas.microsoft.com/office/drawing/2014/main" val="3583770891"/>
                    </a:ext>
                  </a:extLst>
                </a:gridCol>
                <a:gridCol w="1407045">
                  <a:extLst>
                    <a:ext uri="{9D8B030D-6E8A-4147-A177-3AD203B41FA5}">
                      <a16:colId xmlns:a16="http://schemas.microsoft.com/office/drawing/2014/main" val="1276116030"/>
                    </a:ext>
                  </a:extLst>
                </a:gridCol>
                <a:gridCol w="1529916">
                  <a:extLst>
                    <a:ext uri="{9D8B030D-6E8A-4147-A177-3AD203B41FA5}">
                      <a16:colId xmlns:a16="http://schemas.microsoft.com/office/drawing/2014/main"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3595">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6024">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3693">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6191">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150525">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a:latin typeface="Calibri" panose="020F0502020204030204" pitchFamily="34" charset="0"/>
              </a:rPr>
              <a:t>  </a:t>
            </a:r>
            <a:r>
              <a:rPr lang="kk-KZ" altLang="ru-RU" sz="1200" b="1" i="1" dirty="0">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28299</TotalTime>
  <Words>606</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5293</cp:revision>
  <cp:lastPrinted>2021-07-01T07:38:07Z</cp:lastPrinted>
  <dcterms:created xsi:type="dcterms:W3CDTF">2018-03-27T06:03:00Z</dcterms:created>
  <dcterms:modified xsi:type="dcterms:W3CDTF">2026-06-15T08:33:04Z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