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24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15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2635014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478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16</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15 </a:t>
            </a:r>
            <a:r>
              <a:rPr lang="kk-KZ" altLang="ru-RU" sz="1100" b="1" dirty="0">
                <a:solidFill>
                  <a:srgbClr val="000000"/>
                </a:solidFill>
                <a:latin typeface="Times New Roman" pitchFamily="18" charset="0"/>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16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түнде аздаған жаңбыр, найзағай, күндіз жаңбыр, бұршақ. </a:t>
            </a:r>
            <a:r>
              <a:rPr lang="kk-KZ" sz="1100" dirty="0" smtClean="0">
                <a:latin typeface="Times New Roman" pitchFamily="18" charset="0"/>
                <a:cs typeface="Times New Roman" pitchFamily="18" charset="0"/>
              </a:rPr>
              <a:t>Оңтүстіктен, оңтүстік-батыстан жел </a:t>
            </a:r>
            <a:r>
              <a:rPr lang="kk-KZ" sz="1100" dirty="0">
                <a:latin typeface="Times New Roman" pitchFamily="18" charset="0"/>
                <a:cs typeface="Times New Roman" pitchFamily="18" charset="0"/>
              </a:rPr>
              <a:t>соғады, түнде күші 5-10, күндіз 9-14 м/с.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17</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16 </a:t>
            </a:r>
            <a:r>
              <a:rPr lang="kk-KZ" sz="1100" b="1" dirty="0" smtClean="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17</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a:t>
            </a:r>
            <a:r>
              <a:rPr lang="kk-KZ" sz="1100" smtClean="0">
                <a:latin typeface="Times New Roman" pitchFamily="18" charset="0"/>
                <a:cs typeface="Times New Roman" pitchFamily="18" charset="0"/>
              </a:rPr>
              <a:t>Б</a:t>
            </a:r>
            <a:r>
              <a:rPr lang="kk-KZ" sz="1100" smtClean="0">
                <a:latin typeface="Times New Roman" pitchFamily="18" charset="0"/>
                <a:cs typeface="Times New Roman" pitchFamily="18" charset="0"/>
              </a:rPr>
              <a:t>атыстан </a:t>
            </a:r>
            <a:r>
              <a:rPr lang="kk-KZ" sz="1100" dirty="0">
                <a:latin typeface="Times New Roman" pitchFamily="18" charset="0"/>
                <a:cs typeface="Times New Roman" pitchFamily="18" charset="0"/>
              </a:rPr>
              <a:t>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16</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17 </a:t>
            </a:r>
            <a:r>
              <a:rPr lang="kk-KZ" sz="1100" dirty="0">
                <a:solidFill>
                  <a:schemeClr val="tx1"/>
                </a:solidFill>
                <a:latin typeface="Times New Roman" pitchFamily="18" charset="0"/>
                <a:cs typeface="Times New Roman" pitchFamily="18" charset="0"/>
              </a:rPr>
              <a:t>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18558</TotalTime>
  <Words>564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8151</cp:revision>
  <cp:lastPrinted>2021-07-01T03:56:27Z</cp:lastPrinted>
  <dcterms:created xsi:type="dcterms:W3CDTF">2018-03-27T06:03:00Z</dcterms:created>
  <dcterms:modified xsi:type="dcterms:W3CDTF">2026-06-15T07:27:43Z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