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92797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242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Оңтүстік-батыстан жел соғады, күші 9-14 м/с. Ауа температурасы түнде 15-17, күндіз 26-28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3-8 м/с. Ауа температурасы 19-21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3453541"/>
              </p:ext>
            </p:extLst>
          </p:nvPr>
        </p:nvGraphicFramePr>
        <p:xfrm>
          <a:off x="5035479" y="4560427"/>
          <a:ext cx="4572000" cy="1967909"/>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9676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6955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22387</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4282</cp:revision>
  <cp:lastPrinted>2021-07-01T07:38:07Z</cp:lastPrinted>
  <dcterms:created xsi:type="dcterms:W3CDTF">2018-03-27T06:03:00Z</dcterms:created>
  <dcterms:modified xsi:type="dcterms:W3CDTF">2026-06-15T06:26:45Z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