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00815670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№119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5</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5</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579375890"/>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6</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15 маусымнан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16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таңертең және күндіз өткінші жаңбыр, найзағай. Оңтүстік-батыстан соғатын жел солтүстік-батысқа ауысады,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8-13, екпіні 15-20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21-23,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36-38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17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16 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өткінші жаңбыр, найзағай</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14331</TotalTime>
  <Words>558</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4215</cp:revision>
  <cp:lastPrinted>2021-07-01T03:56:27Z</cp:lastPrinted>
  <dcterms:created xsi:type="dcterms:W3CDTF">2018-03-27T06:03:00Z</dcterms:created>
  <dcterms:modified xsi:type="dcterms:W3CDTF">2026-06-15T06:56:28Z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