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24412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15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15</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58158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16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15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16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бұршақ. </a:t>
            </a:r>
            <a:r>
              <a:rPr lang="kk-KZ" sz="1100">
                <a:latin typeface="Times New Roman" panose="02020603050405020304" pitchFamily="18" charset="0"/>
                <a:cs typeface="Times New Roman" panose="02020603050405020304" pitchFamily="18" charset="0"/>
              </a:rPr>
              <a:t>Түнде тұман. </a:t>
            </a:r>
            <a:r>
              <a:rPr lang="kk-KZ" sz="1100" dirty="0">
                <a:latin typeface="Times New Roman" panose="02020603050405020304" pitchFamily="18" charset="0"/>
                <a:cs typeface="Times New Roman" panose="02020603050405020304" pitchFamily="18" charset="0"/>
              </a:rPr>
              <a:t>Солтүстіктен жел соғады, күші 7-12 м/с. Ауа температурасы түнде 17-19, күндіз 30-32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17</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17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55636</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7836</cp:revision>
  <cp:lastPrinted>2025-07-15T07:11:11Z</cp:lastPrinted>
  <dcterms:created xsi:type="dcterms:W3CDTF">2018-03-27T06:03:00Z</dcterms:created>
  <dcterms:modified xsi:type="dcterms:W3CDTF">2026-06-15T06:45:12Z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