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45779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40065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16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өткінші жаңбыр, найзағай.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a:t>
            </a:r>
            <a:r>
              <a:rPr lang="kk-KZ" sz="1200" dirty="0">
                <a:solidFill>
                  <a:prstClr val="black"/>
                </a:solidFill>
                <a:latin typeface="Times New Roman" pitchFamily="18" charset="0"/>
                <a:cs typeface="Times New Roman" pitchFamily="18" charset="0"/>
              </a:rPr>
              <a:t>, күндіз екпіні 15-20 м/с. Ауа температурасы түнде 18-20, күндіз 31-33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солтүстіктен соғады, күші 4-9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0080" y="346787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3891" y="2540885"/>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2654332521"/>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0,628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Ақанова А.Е. </a:t>
            </a: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25346</TotalTime>
  <Words>672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4830</cp:revision>
  <cp:lastPrinted>2021-07-01T03:56:27Z</cp:lastPrinted>
  <dcterms:created xsi:type="dcterms:W3CDTF">2018-03-27T06:03:00Z</dcterms:created>
  <dcterms:modified xsi:type="dcterms:W3CDTF">2026-06-15T07:33:44Z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