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77093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күндіз бұршақ.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a:t>
            </a:r>
            <a:r>
              <a:rPr lang="en-US" sz="120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07215" y="34678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5278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063376111"/>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1,388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21010</TotalTime>
  <Words>609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4393</cp:revision>
  <cp:lastPrinted>2021-07-01T03:56:27Z</cp:lastPrinted>
  <dcterms:created xsi:type="dcterms:W3CDTF">2018-03-27T06:03:00Z</dcterms:created>
  <dcterms:modified xsi:type="dcterms:W3CDTF">2026-06-15T08:28:34Z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