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009435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21-23, күндіз 37-39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a:solidFill>
                  <a:prstClr val="black"/>
                </a:solidFill>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935426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2976922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17886</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4336</cp:revision>
  <cp:lastPrinted>2021-07-01T07:38:07Z</cp:lastPrinted>
  <dcterms:created xsi:type="dcterms:W3CDTF">2018-03-27T06:03:00Z</dcterms:created>
  <dcterms:modified xsi:type="dcterms:W3CDTF">2026-06-14T08:18:39Z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