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3123476"/>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14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14</a:t>
            </a:r>
            <a:r>
              <a:rPr lang="kk-KZ" sz="1100" b="1" kern="1400" dirty="0">
                <a:latin typeface="Times New Roman" panose="02020603050405020304" pitchFamily="18" charset="0"/>
                <a:cs typeface="Times New Roman" panose="02020603050405020304" pitchFamily="18" charset="0"/>
              </a:rPr>
              <a:t> маусым</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7797881"/>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3526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0.705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3"/>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15 </a:t>
            </a:r>
            <a:r>
              <a:rPr lang="ru-RU" sz="1100" b="1" dirty="0" err="1">
                <a:latin typeface="Times New Roman" panose="02020603050405020304" pitchFamily="18" charset="0"/>
                <a:cs typeface="Times New Roman" panose="02020603050405020304" pitchFamily="18" charset="0"/>
              </a:rPr>
              <a:t>маусымға</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14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15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таңертең және күндіз жаңбыр, найзағай, күндіз бұршақ. Оңтүстік-батыстан жел соғады, күші 9-14, таңертең және күндіз екпіні 15-20 м/с. Ауа температурасы түнде 16-18, күндіз 27-29 градус жылы</a:t>
            </a:r>
            <a:r>
              <a:rPr lang="ru-RU" sz="1100" dirty="0">
                <a:latin typeface="Times New Roman" panose="02020603050405020304" pitchFamily="18" charset="0"/>
                <a:cs typeface="Times New Roman" panose="02020603050405020304" pitchFamily="18" charset="0"/>
              </a:rPr>
              <a:t>.</a:t>
            </a:r>
          </a:p>
          <a:p>
            <a:pPr algn="ctr"/>
            <a:r>
              <a:rPr lang="kk-KZ" sz="1100" b="1" dirty="0">
                <a:latin typeface="Times New Roman" panose="02020603050405020304" pitchFamily="18" charset="0"/>
                <a:cs typeface="Times New Roman" panose="02020603050405020304" pitchFamily="18" charset="0"/>
              </a:rPr>
              <a:t>Түнде 16</a:t>
            </a:r>
            <a:r>
              <a:rPr lang="kk-KZ" sz="1100" b="1" kern="1400" dirty="0">
                <a:latin typeface="Times New Roman" panose="02020603050405020304" pitchFamily="18" charset="0"/>
                <a:cs typeface="Times New Roman" panose="02020603050405020304" pitchFamily="18" charset="0"/>
              </a:rPr>
              <a:t> маусымға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15 </a:t>
            </a:r>
            <a:r>
              <a:rPr lang="kk-KZ" sz="1100" b="1" kern="1400" dirty="0">
                <a:latin typeface="Times New Roman" panose="02020603050405020304" pitchFamily="18" charset="0"/>
                <a:cs typeface="Times New Roman" panose="02020603050405020304" pitchFamily="18" charset="0"/>
              </a:rPr>
              <a:t>маусым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16 маусым</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Оңтүстік-батыстан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9-14</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18-20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Седелева 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55564</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7830</cp:revision>
  <cp:lastPrinted>2025-07-15T07:11:11Z</cp:lastPrinted>
  <dcterms:created xsi:type="dcterms:W3CDTF">2018-03-27T06:03:00Z</dcterms:created>
  <dcterms:modified xsi:type="dcterms:W3CDTF">2026-06-14T06:04:35Z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