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89" d="100"/>
          <a:sy n="89" d="100"/>
        </p:scale>
        <p:origin x="96" y="2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3440158"/>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14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7993" y="125303"/>
            <a:ext cx="4820112"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15 </a:t>
            </a:r>
            <a:r>
              <a:rPr lang="kk-KZ" sz="1200" b="1" dirty="0" smtClean="0">
                <a:latin typeface="Times New Roman" panose="02020603050405020304" pitchFamily="18" charset="0"/>
                <a:cs typeface="Times New Roman" panose="02020603050405020304" pitchFamily="18" charset="0"/>
              </a:rPr>
              <a:t>маусымға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14 </a:t>
            </a:r>
            <a:r>
              <a:rPr lang="ru-RU" altLang="ru-RU" sz="1200" b="1" dirty="0" err="1" smtClean="0">
                <a:solidFill>
                  <a:srgbClr val="000000"/>
                </a:solidFill>
                <a:latin typeface="Times New Roman" pitchFamily="18" charset="0"/>
                <a:cs typeface="Times New Roman"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smtClean="0">
                <a:latin typeface="Times New Roman" panose="02020603050405020304" pitchFamily="18" charset="0"/>
                <a:cs typeface="Times New Roman" panose="02020603050405020304" pitchFamily="18" charset="0"/>
              </a:rPr>
              <a:t>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kk-KZ" sz="1200" kern="1400" dirty="0" smtClean="0">
                <a:solidFill>
                  <a:srgbClr val="000000"/>
                </a:solidFill>
                <a:latin typeface="Times New Roman" pitchFamily="18" charset="0"/>
                <a:ea typeface="Times New Roman" panose="02020603050405020304" pitchFamily="18" charset="0"/>
                <a:cs typeface="Times New Roman" pitchFamily="18" charset="0"/>
                <a:sym typeface="+mn-ea"/>
              </a:rPr>
              <a:t>Көшпелі б</a:t>
            </a:r>
            <a:r>
              <a:rPr lang="kk-KZ" sz="1200" kern="1400" dirty="0" smtClean="0">
                <a:solidFill>
                  <a:srgbClr val="000000"/>
                </a:solidFill>
                <a:latin typeface="Times New Roman" panose="02020603050405020304" pitchFamily="18" charset="0"/>
                <a:ea typeface="Times New Roman" panose="02020603050405020304" pitchFamily="18" charset="0"/>
              </a:rPr>
              <a:t>ұлтты, </a:t>
            </a:r>
            <a:r>
              <a:rPr lang="kk-KZ" sz="1200" kern="1400" dirty="0" smtClean="0">
                <a:solidFill>
                  <a:srgbClr val="000000"/>
                </a:solidFill>
                <a:latin typeface="Times New Roman" panose="02020603050405020304" pitchFamily="18" charset="0"/>
                <a:ea typeface="Times New Roman" panose="02020603050405020304" pitchFamily="18" charset="0"/>
              </a:rPr>
              <a:t>кей уақыттарда </a:t>
            </a:r>
            <a:r>
              <a:rPr lang="kk-KZ" sz="1200" kern="1400" dirty="0" smtClean="0">
                <a:solidFill>
                  <a:srgbClr val="000000"/>
                </a:solidFill>
                <a:latin typeface="Times New Roman" panose="02020603050405020304" pitchFamily="18" charset="0"/>
                <a:ea typeface="Times New Roman" panose="02020603050405020304" pitchFamily="18" charset="0"/>
              </a:rPr>
              <a:t>жаңбыр, найзағай болады. </a:t>
            </a:r>
            <a:r>
              <a:rPr lang="kk-KZ" sz="1200" dirty="0" smtClean="0">
                <a:latin typeface="Times New Roman" panose="02020603050405020304" pitchFamily="18" charset="0"/>
                <a:cs typeface="Times New Roman" panose="02020603050405020304" pitchFamily="18" charset="0"/>
                <a:sym typeface="+mn-ea"/>
              </a:rPr>
              <a:t>Батыстан</a:t>
            </a:r>
            <a:r>
              <a:rPr lang="kk-KZ" sz="1200" dirty="0" smtClean="0">
                <a:latin typeface="Times New Roman" panose="02020603050405020304" pitchFamily="18" charset="0"/>
                <a:cs typeface="Times New Roman" panose="02020603050405020304" pitchFamily="18" charset="0"/>
                <a:sym typeface="+mn-ea"/>
              </a:rPr>
              <a:t>, </a:t>
            </a:r>
            <a:r>
              <a:rPr lang="kk-KZ" sz="1200" dirty="0" smtClean="0">
                <a:latin typeface="Times New Roman" panose="02020603050405020304" pitchFamily="18" charset="0"/>
                <a:cs typeface="Times New Roman" panose="02020603050405020304" pitchFamily="18" charset="0"/>
                <a:sym typeface="+mn-ea"/>
              </a:rPr>
              <a:t>оң</a:t>
            </a:r>
            <a:r>
              <a:rPr lang="kk-KZ" sz="1200" kern="14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3-8, күндіз екпіні 12 </a:t>
            </a:r>
            <a:r>
              <a:rPr lang="kk-KZ" sz="1200" kern="1400" dirty="0" smtClean="0">
                <a:solidFill>
                  <a:srgbClr val="000000"/>
                </a:solidFill>
                <a:latin typeface="Times New Roman" panose="02020603050405020304" pitchFamily="18" charset="0"/>
                <a:ea typeface="Times New Roman" panose="02020603050405020304" pitchFamily="18" charset="0"/>
              </a:rPr>
              <a:t>м/с. Ауа </a:t>
            </a:r>
            <a:r>
              <a:rPr lang="kk-KZ" sz="1200" kern="1400" dirty="0">
                <a:solidFill>
                  <a:srgbClr val="000000"/>
                </a:solidFill>
                <a:latin typeface="Times New Roman" panose="02020603050405020304" pitchFamily="18" charset="0"/>
                <a:ea typeface="Times New Roman" panose="02020603050405020304" pitchFamily="18" charset="0"/>
              </a:rPr>
              <a:t>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14-16,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27-29 </a:t>
            </a:r>
            <a:r>
              <a:rPr lang="kk-KZ" sz="1200" kern="1400" dirty="0" smtClean="0">
                <a:solidFill>
                  <a:srgbClr val="000000"/>
                </a:solidFill>
                <a:latin typeface="Times New Roman" panose="02020603050405020304" pitchFamily="18" charset="0"/>
                <a:ea typeface="Times New Roman" panose="02020603050405020304" pitchFamily="18" charset="0"/>
              </a:rPr>
              <a:t>градус </a:t>
            </a:r>
            <a:r>
              <a:rPr lang="kk-KZ" sz="1200" kern="1400" dirty="0">
                <a:solidFill>
                  <a:srgbClr val="000000"/>
                </a:solidFill>
                <a:latin typeface="Times New Roman" panose="02020603050405020304" pitchFamily="18" charset="0"/>
                <a:ea typeface="Times New Roman" panose="02020603050405020304" pitchFamily="18" charset="0"/>
              </a:rPr>
              <a:t>жылы болады</a:t>
            </a:r>
            <a:r>
              <a:rPr lang="kk-KZ" sz="1200" kern="1400" dirty="0" smtClean="0">
                <a:solidFill>
                  <a:srgbClr val="000000"/>
                </a:solidFill>
                <a:latin typeface="Times New Roman" panose="02020603050405020304" pitchFamily="18" charset="0"/>
                <a:ea typeface="Times New Roman" panose="02020603050405020304" pitchFamily="18" charset="0"/>
              </a:rPr>
              <a:t>.</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16 </a:t>
            </a:r>
            <a:r>
              <a:rPr lang="kk-KZ" altLang="ru-RU" sz="1200" b="1" dirty="0" smtClean="0">
                <a:latin typeface="Times New Roman" panose="02020603050405020304" pitchFamily="18" charset="0"/>
                <a:cs typeface="Times New Roman" panose="02020603050405020304" pitchFamily="18" charset="0"/>
                <a:sym typeface="+mn-ea"/>
              </a:rPr>
              <a:t>маусымға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latin typeface="Times New Roman" panose="02020603050405020304" pitchFamily="18" charset="0"/>
                <a:cs typeface="Times New Roman" panose="02020603050405020304" pitchFamily="18" charset="0"/>
              </a:rPr>
              <a:t>15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ru-RU" sz="1200" dirty="0" err="1" smtClean="0">
                <a:solidFill>
                  <a:srgbClr val="000000"/>
                </a:solidFill>
                <a:latin typeface="Times New Roman" pitchFamily="18" charset="0"/>
                <a:cs typeface="Times New Roman" pitchFamily="18" charset="0"/>
                <a:sym typeface="+mn-ea"/>
              </a:rPr>
              <a:t>Көшпелі</a:t>
            </a:r>
            <a:r>
              <a:rPr lang="ru-RU" sz="1200" dirty="0" smtClean="0">
                <a:solidFill>
                  <a:srgbClr val="000000"/>
                </a:solidFill>
                <a:latin typeface="Times New Roman" pitchFamily="18" charset="0"/>
                <a:cs typeface="Times New Roman" pitchFamily="18" charset="0"/>
                <a:sym typeface="+mn-ea"/>
              </a:rPr>
              <a:t> </a:t>
            </a:r>
            <a:r>
              <a:rPr lang="ru-RU" sz="1200" dirty="0" err="1" smtClean="0">
                <a:solidFill>
                  <a:srgbClr val="000000"/>
                </a:solidFill>
                <a:latin typeface="Times New Roman" pitchFamily="18" charset="0"/>
                <a:cs typeface="Times New Roman" pitchFamily="18" charset="0"/>
                <a:sym typeface="+mn-ea"/>
              </a:rPr>
              <a:t>бұлтты</a:t>
            </a:r>
            <a:r>
              <a:rPr lang="kk-KZ" sz="1200" dirty="0" smtClean="0">
                <a:latin typeface="Times New Roman" panose="02020603050405020304" pitchFamily="18" charset="0"/>
                <a:cs typeface="Times New Roman" panose="02020603050405020304" pitchFamily="18" charset="0"/>
                <a:sym typeface="+mn-ea"/>
              </a:rPr>
              <a:t>, </a:t>
            </a:r>
            <a:r>
              <a:rPr lang="kk-KZ" sz="1200" kern="1400" dirty="0" smtClean="0">
                <a:solidFill>
                  <a:srgbClr val="000000"/>
                </a:solidFill>
                <a:latin typeface="Times New Roman" panose="02020603050405020304" pitchFamily="18" charset="0"/>
                <a:sym typeface="+mn-ea"/>
              </a:rPr>
              <a:t>жауын-шашынсыз</a:t>
            </a:r>
            <a:r>
              <a:rPr lang="kk-KZ" sz="1200" kern="1400" dirty="0" smtClean="0">
                <a:solidFill>
                  <a:srgbClr val="000000"/>
                </a:solidFill>
                <a:latin typeface="Times New Roman" panose="02020603050405020304" pitchFamily="18" charset="0"/>
                <a:sym typeface="+mn-ea"/>
              </a:rPr>
              <a:t>.</a:t>
            </a:r>
            <a:r>
              <a:rPr lang="kk-KZ" sz="1200" dirty="0" smtClean="0">
                <a:latin typeface="Times New Roman" panose="02020603050405020304" pitchFamily="18" charset="0"/>
                <a:cs typeface="Times New Roman" panose="02020603050405020304" pitchFamily="18" charset="0"/>
                <a:sym typeface="+mn-ea"/>
              </a:rPr>
              <a:t> Оңтүстік-батыстан </a:t>
            </a:r>
            <a:r>
              <a:rPr lang="kk-KZ"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2-7 </a:t>
            </a:r>
            <a:r>
              <a:rPr lang="kk-KZ" sz="1200" dirty="0" smtClean="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16-18 </a:t>
            </a:r>
            <a:r>
              <a:rPr lang="kk-KZ" sz="1200" dirty="0" smtClean="0">
                <a:latin typeface="Times New Roman" panose="02020603050405020304" pitchFamily="18" charset="0"/>
                <a:cs typeface="Times New Roman" panose="02020603050405020304" pitchFamily="18" charset="0"/>
              </a:rPr>
              <a:t>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52641466"/>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0.149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1420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0.284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92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0.461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0.123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0.775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94715" y="2085357"/>
            <a:ext cx="477104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15, 16 маусымда </a:t>
            </a:r>
            <a:r>
              <a:rPr lang="kk-KZ" sz="1200" dirty="0">
                <a:solidFill>
                  <a:prstClr val="black"/>
                </a:solidFill>
                <a:latin typeface="Times New Roman" panose="02020603050405020304" pitchFamily="18" charset="0"/>
                <a:cs typeface="Times New Roman" panose="02020603050405020304" pitchFamily="18" charset="0"/>
              </a:rPr>
              <a:t>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жиналуына</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15 маусымда күндіз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сейілуіне</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Сагинтаева А.Т.</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46939</TotalTime>
  <Words>547</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6968</cp:revision>
  <cp:lastPrinted>2021-07-01T07:38:07Z</cp:lastPrinted>
  <dcterms:created xsi:type="dcterms:W3CDTF">2018-03-27T06:03:00Z</dcterms:created>
  <dcterms:modified xsi:type="dcterms:W3CDTF">2026-06-14T06:51:53Z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