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71539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түнде күші 3-7 м/с, күндіз 7-12 м/с. Ауа температурасы түнде 23-25, күндіз 32-34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16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28300</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5290</cp:revision>
  <cp:lastPrinted>2021-07-01T07:38:07Z</cp:lastPrinted>
  <dcterms:created xsi:type="dcterms:W3CDTF">2018-03-27T06:03:00Z</dcterms:created>
  <dcterms:modified xsi:type="dcterms:W3CDTF">2026-06-14T07:28:06Z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