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14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635014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2123658"/>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14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15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түнде </a:t>
            </a:r>
            <a:r>
              <a:rPr lang="kk-KZ" sz="1100" dirty="0"/>
              <a:t>аздаған </a:t>
            </a:r>
            <a:r>
              <a:rPr lang="kk-KZ" sz="1100" dirty="0">
                <a:latin typeface="Times New Roman" pitchFamily="18" charset="0"/>
                <a:cs typeface="Times New Roman" pitchFamily="18" charset="0"/>
              </a:rPr>
              <a:t>жаңбыр, найзағай, күндіз жаңбыр, бұршақ. Түнде және таңертең тұман.</a:t>
            </a:r>
            <a:r>
              <a:rPr lang="kk-KZ" sz="1100" dirty="0"/>
              <a:t> Оңтүстіктен,</a:t>
            </a:r>
            <a:r>
              <a:rPr lang="kk-KZ" sz="1100" dirty="0">
                <a:latin typeface="Times New Roman" pitchFamily="18" charset="0"/>
                <a:cs typeface="Times New Roman" pitchFamily="18" charset="0"/>
              </a:rPr>
              <a:t> оңтүстік-шығыстан жел соғады, түнде күші 5-10, күндіз 9-14 м/с. Ауа температурасы түнде 15-17,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6</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sym typeface="Calibri"/>
              </a:rPr>
              <a:t>6</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Түнде және таңертең тұман. </a:t>
            </a:r>
            <a:r>
              <a:rPr lang="kk-KZ" sz="1100" dirty="0"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kk-KZ" sz="1100" dirty="0">
                <a:solidFill>
                  <a:schemeClr val="tx1"/>
                </a:solidFill>
                <a:latin typeface="Times New Roman" pitchFamily="18" charset="0"/>
                <a:cs typeface="Times New Roman" pitchFamily="18" charset="0"/>
              </a:rPr>
              <a:t> маусымға, 16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18553</TotalTime>
  <Words>573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8145</cp:revision>
  <cp:lastPrinted>2021-07-01T03:56:27Z</cp:lastPrinted>
  <dcterms:created xsi:type="dcterms:W3CDTF">2018-03-27T06:03:00Z</dcterms:created>
  <dcterms:modified xsi:type="dcterms:W3CDTF">2026-06-14T07:56:37Z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