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5261311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79375890"/>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өткінші жаңбыр, найзағай.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37-39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16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м/с. Ауа температурасы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r>
              <a:rPr lang="ru-RU" sz="1200" b="1" i="1" dirty="0" smtClean="0">
                <a:latin typeface="Times New Roman" panose="02020603050405020304" pitchFamily="18" charset="0"/>
                <a:cs typeface="Times New Roman" panose="02020603050405020304" pitchFamily="18" charset="0"/>
              </a:rPr>
              <a:t>.</a:t>
            </a:r>
            <a:endParaRPr lang="ru-RU" sz="1200" b="1" i="1" dirty="0" smtClean="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14331</TotalTime>
  <Words>545</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4217</cp:revision>
  <cp:lastPrinted>2021-07-01T03:56:27Z</cp:lastPrinted>
  <dcterms:created xsi:type="dcterms:W3CDTF">2018-03-27T06:03:00Z</dcterms:created>
  <dcterms:modified xsi:type="dcterms:W3CDTF">2026-06-14T06:20:07Z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