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9801397"/>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№165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2621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таңертең және күндіз жаңбыр, найзағай. Солтүстік-шығыстан соғатын жел солтүстік-батысқа ауысады, күші 7-12 м/с. Ауа температурасы түнде 16-18, күндіз 31-33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16 </a:t>
            </a:r>
            <a:r>
              <a:rPr lang="kk-KZ" altLang="ru-RU" sz="1150" b="1" dirty="0">
                <a:latin typeface="Times New Roman" panose="02020603050405020304" pitchFamily="18" charset="0"/>
                <a:cs typeface="Times New Roman" panose="02020603050405020304" pitchFamily="18" charset="0"/>
              </a:rPr>
              <a:t>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15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16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 </a:t>
            </a:r>
            <a:endParaRPr lang="ru-RU" sz="1150" b="1" dirty="0">
              <a:latin typeface="Times New Roman" panose="02020603050405020304" pitchFamily="18" charset="0"/>
              <a:cs typeface="Times New Roman" panose="02020603050405020304" pitchFamily="18" charset="0"/>
            </a:endParaRPr>
          </a:p>
          <a:p>
            <a:pPr algn="just"/>
            <a:r>
              <a:rPr lang="ru-RU" sz="1150" b="1"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жауын-шашынсыз.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20-22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34394778"/>
              </p:ext>
            </p:extLst>
          </p:nvPr>
        </p:nvGraphicFramePr>
        <p:xfrm>
          <a:off x="5027448" y="4173056"/>
          <a:ext cx="4667576" cy="23031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600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25988</TotalTime>
  <Words>507</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5132</cp:revision>
  <cp:lastPrinted>2021-07-01T07:38:07Z</cp:lastPrinted>
  <dcterms:created xsi:type="dcterms:W3CDTF">2018-03-27T06:03:00Z</dcterms:created>
  <dcterms:modified xsi:type="dcterms:W3CDTF">2026-06-14T07:23:36Z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