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7977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155984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солтүстік-батыстан оңтүстік-батысқа соғады</a:t>
            </a:r>
            <a:r>
              <a:rPr lang="kk-KZ" sz="1100" dirty="0">
                <a:solidFill>
                  <a:srgbClr val="000000"/>
                </a:solidFill>
                <a:latin typeface="Times New Roman"/>
              </a:rPr>
              <a:t>,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3020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42816</TotalTime>
  <Words>783</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7725</cp:revision>
  <cp:lastPrinted>2021-07-01T03:56:27Z</cp:lastPrinted>
  <dcterms:created xsi:type="dcterms:W3CDTF">2018-03-27T06:03:00Z</dcterms:created>
  <dcterms:modified xsi:type="dcterms:W3CDTF">2026-06-14T06:18:06Z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