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8195805"/>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Түнде және таңертең тұман. Батыстан, солтүстік-батыстан жел соғады түнде күші 3-7 м/с, күндіз 7-12 м/с. Ауа температурасы түнде 14-16, күндіз 27-29 градус жылы.</a:t>
            </a:r>
            <a:endParaRPr lang="kk-KZ" altLang="ru-RU" sz="1200" b="1"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Түнде </a:t>
            </a:r>
            <a:r>
              <a:rPr lang="kk-KZ" altLang="ru-RU" sz="1200" b="1" dirty="0">
                <a:latin typeface="Times New Roman" panose="02020603050405020304" pitchFamily="18" charset="0"/>
                <a:cs typeface="Times New Roman" panose="02020603050405020304" pitchFamily="18" charset="0"/>
              </a:rPr>
              <a:t>16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16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0512120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0.875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25732</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5233</cp:revision>
  <cp:lastPrinted>2021-07-01T03:56:27Z</cp:lastPrinted>
  <dcterms:created xsi:type="dcterms:W3CDTF">2018-03-27T06:03:00Z</dcterms:created>
  <dcterms:modified xsi:type="dcterms:W3CDTF">2026-06-14T07:24:50Z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