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328771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493538"/>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14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кей уақыттарда жаңбыр жауады, найзағай, бұршақ күтіледі. Оңтүстік-батыстан жел соғады, түнде күші 5-10, күндіз 9-14 м/с. Ауа температурасы түнде 14-16, күндіз 25-27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жаңбыр жауады, найзағай күтіледі. Оңтүстік-батыстан жел соғады, күші 5-10 м/с. Ауа температурасы 17-19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75327765"/>
              </p:ext>
            </p:extLst>
          </p:nvPr>
        </p:nvGraphicFramePr>
        <p:xfrm>
          <a:off x="5035479" y="4560427"/>
          <a:ext cx="4572000" cy="1844645"/>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47350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02809">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28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22379</TotalTime>
  <Words>591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4280</cp:revision>
  <cp:lastPrinted>2021-07-01T07:38:07Z</cp:lastPrinted>
  <dcterms:created xsi:type="dcterms:W3CDTF">2018-03-27T06:03:00Z</dcterms:created>
  <dcterms:modified xsi:type="dcterms:W3CDTF">2026-06-14T07:40:01Z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