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4949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58532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15-20 м/с. Ауа температурасы түнде 17-19 жылы, күндіз 33-35 қатты ыстық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солтүстіктен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3891" y="254088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655868328"/>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25345</TotalTime>
  <Words>674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4826</cp:revision>
  <cp:lastPrinted>2021-07-01T03:56:27Z</cp:lastPrinted>
  <dcterms:created xsi:type="dcterms:W3CDTF">2018-03-27T06:03:00Z</dcterms:created>
  <dcterms:modified xsi:type="dcterms:W3CDTF">2026-06-14T07:39:23Z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