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428273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4006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15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күндіз екпіні 15-18 м/с. Ауа температурасы түнде 12-14,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өткінші жаңбыр, найзағай. Жел солтүстік-батыстан, солтүстіктен 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07215" y="34678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3995" y="25278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100308862"/>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0,397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21003</TotalTime>
  <Words>610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4389</cp:revision>
  <cp:lastPrinted>2021-07-01T03:56:27Z</cp:lastPrinted>
  <dcterms:created xsi:type="dcterms:W3CDTF">2018-03-27T06:03:00Z</dcterms:created>
  <dcterms:modified xsi:type="dcterms:W3CDTF">2026-06-14T07:37:17Z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