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508748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65</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14</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65876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401417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15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14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15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prstClr val="black"/>
                </a:solidFill>
                <a:latin typeface="Times New Roman" pitchFamily="18" charset="0"/>
                <a:cs typeface="Times New Roman" pitchFamily="18" charset="0"/>
              </a:rPr>
              <a:t>күндіз жаңбыр, </a:t>
            </a:r>
            <a:r>
              <a:rPr lang="kk-KZ" sz="1100" dirty="0" smtClean="0">
                <a:solidFill>
                  <a:prstClr val="black"/>
                </a:solidFill>
                <a:latin typeface="Times New Roman" pitchFamily="18" charset="0"/>
                <a:cs typeface="Times New Roman" pitchFamily="18" charset="0"/>
              </a:rPr>
              <a:t>найзағай.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ауа-райы болжамы</a:t>
            </a:r>
          </a:p>
          <a:p>
            <a:pPr lvl="0" algn="ctr"/>
            <a:r>
              <a:rPr lang="ru-RU" sz="1100" b="1" dirty="0">
                <a:solidFill>
                  <a:srgbClr val="000000"/>
                </a:solidFill>
                <a:latin typeface="Times New Roman" panose="02020603050405020304" pitchFamily="18" charset="0"/>
                <a:cs typeface="Times New Roman" panose="02020603050405020304" pitchFamily="18" charset="0"/>
              </a:rPr>
              <a:t>15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a:t>
            </a:r>
            <a:r>
              <a:rPr lang="kk-KZ" sz="1100" dirty="0" smtClean="0">
                <a:solidFill>
                  <a:prstClr val="black"/>
                </a:solidFill>
                <a:latin typeface="Times New Roman" pitchFamily="18" charset="0"/>
                <a:cs typeface="Times New Roman" pitchFamily="18" charset="0"/>
              </a:rPr>
              <a:t>-20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42043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31875</TotalTime>
  <Words>562</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4347</cp:revision>
  <cp:lastPrinted>2021-07-01T07:38:07Z</cp:lastPrinted>
  <dcterms:created xsi:type="dcterms:W3CDTF">2018-03-27T06:03:00Z</dcterms:created>
  <dcterms:modified xsi:type="dcterms:W3CDTF">2026-06-14T06:55:17Z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