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79" d="100"/>
          <a:sy n="79" d="100"/>
        </p:scale>
        <p:origin x="108"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150030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14 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13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күндіз жаңбыр, найзағай болады. Түнде және таңертең тұман.</a:t>
            </a:r>
            <a:r>
              <a:rPr lang="kk-KZ" sz="1200" dirty="0" smtClean="0">
                <a:latin typeface="Times New Roman" panose="02020603050405020304" pitchFamily="18" charset="0"/>
                <a:cs typeface="Times New Roman" panose="02020603050405020304" pitchFamily="18" charset="0"/>
                <a:sym typeface="+mn-ea"/>
              </a:rPr>
              <a:t> Батыстан, с</a:t>
            </a:r>
            <a:r>
              <a:rPr lang="kk-KZ" sz="1200" kern="1400" dirty="0" smtClean="0">
                <a:solidFill>
                  <a:srgbClr val="000000"/>
                </a:solidFill>
                <a:latin typeface="Times New Roman" panose="02020603050405020304" pitchFamily="18" charset="0"/>
                <a:sym typeface="+mn-ea"/>
              </a:rPr>
              <a:t>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 күші 4-9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24-26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15 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 Тұман</a:t>
            </a:r>
            <a:r>
              <a:rPr lang="kk-KZ" sz="1200" dirty="0" smtClean="0">
                <a:latin typeface="Times New Roman" panose="02020603050405020304" pitchFamily="18" charset="0"/>
                <a:cs typeface="Times New Roman" panose="02020603050405020304" pitchFamily="18" charset="0"/>
                <a:sym typeface="+mn-ea"/>
              </a:rPr>
              <a:t>. Батыстан, оңтүстік-батыстан жел соғады,</a:t>
            </a:r>
            <a:r>
              <a:rPr lang="kk-KZ" sz="1200" dirty="0" smtClean="0">
                <a:latin typeface="Times New Roman" panose="02020603050405020304" pitchFamily="18" charset="0"/>
                <a:cs typeface="Times New Roman" panose="02020603050405020304" pitchFamily="18" charset="0"/>
              </a:rPr>
              <a:t> күші 3-8 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26414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14 </a:t>
            </a:r>
            <a:r>
              <a:rPr lang="kk-KZ" sz="1200" dirty="0" smtClean="0">
                <a:solidFill>
                  <a:prstClr val="black"/>
                </a:solidFill>
                <a:latin typeface="Times New Roman" panose="02020603050405020304" pitchFamily="18" charset="0"/>
                <a:cs typeface="Times New Roman" panose="02020603050405020304" pitchFamily="18" charset="0"/>
              </a:rPr>
              <a:t>маусымда</a:t>
            </a:r>
            <a:r>
              <a:rPr lang="kk-KZ" sz="120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15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46930</TotalTime>
  <Words>537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6966</cp:revision>
  <cp:lastPrinted>2021-07-01T07:38:07Z</cp:lastPrinted>
  <dcterms:created xsi:type="dcterms:W3CDTF">2018-03-27T06:03:00Z</dcterms:created>
  <dcterms:modified xsi:type="dcterms:W3CDTF">2026-06-13T06:58:08Z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