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74934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Оңтүстіктен, оңтүстік-батыстан жел соғады, түнде күші 3-7 м/с, күндіз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22-24,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31-33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15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15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6443156"/>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28331</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5290</cp:revision>
  <cp:lastPrinted>2021-07-01T07:38:07Z</cp:lastPrinted>
  <dcterms:created xsi:type="dcterms:W3CDTF">2018-03-27T06:03:00Z</dcterms:created>
  <dcterms:modified xsi:type="dcterms:W3CDTF">2026-06-13T07:54:13Z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