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63272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55509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a:t>
            </a:r>
            <a:r>
              <a:rPr lang="kk-KZ" sz="1200">
                <a:solidFill>
                  <a:prstClr val="black"/>
                </a:solidFill>
                <a:latin typeface="Times New Roman" panose="02020603050405020304" pitchFamily="18" charset="0"/>
                <a:cs typeface="Times New Roman" pitchFamily="18" charset="0"/>
              </a:rPr>
              <a:t>, найзағай күтіледі. </a:t>
            </a:r>
            <a:r>
              <a:rPr lang="kk-KZ" sz="1200" dirty="0">
                <a:solidFill>
                  <a:prstClr val="black"/>
                </a:solidFill>
                <a:latin typeface="Times New Roman" panose="02020603050405020304" pitchFamily="18" charset="0"/>
                <a:cs typeface="Times New Roman" pitchFamily="18" charset="0"/>
              </a:rPr>
              <a:t>Күндіз бұршақ күтіледі. Түнде тұман күтіледі. Оңтүстік-батыстан жел соғады, күші 9-14 м/с. Ауа температурасы түнде 13-15, күндіз 25-27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2-7 м/с. Ауа температурасы 17-19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14843869"/>
              </p:ext>
            </p:extLst>
          </p:nvPr>
        </p:nvGraphicFramePr>
        <p:xfrm>
          <a:off x="5052411" y="4604966"/>
          <a:ext cx="4572000" cy="184464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7350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280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22374</TotalTime>
  <Words>589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4279</cp:revision>
  <cp:lastPrinted>2021-07-01T07:38:07Z</cp:lastPrinted>
  <dcterms:created xsi:type="dcterms:W3CDTF">2018-03-27T06:03:00Z</dcterms:created>
  <dcterms:modified xsi:type="dcterms:W3CDTF">2026-06-13T06:30:44Z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