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3890201"/>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кей уақыттарда </a:t>
            </a:r>
            <a:r>
              <a:rPr lang="kk-KZ" altLang="ru-RU" sz="1200" dirty="0">
                <a:latin typeface="Times New Roman" panose="02020603050405020304" pitchFamily="18" charset="0"/>
                <a:cs typeface="Times New Roman" panose="02020603050405020304" pitchFamily="18" charset="0"/>
              </a:rPr>
              <a:t>жаңбыр, найзағай. Оңтүстіктен, оңтүстік-батыстан жел соғады, түнде күші 3-7 м/с, күндіз 7-12 м/с.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27-29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14 </a:t>
            </a:r>
            <a:r>
              <a:rPr lang="kk-KZ" sz="1150" b="1" dirty="0"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869214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28345</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5328</cp:revision>
  <cp:lastPrinted>2021-07-01T07:38:07Z</cp:lastPrinted>
  <dcterms:created xsi:type="dcterms:W3CDTF">2018-03-27T06:03:00Z</dcterms:created>
  <dcterms:modified xsi:type="dcterms:W3CDTF">2026-06-13T07:49:59Z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