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02415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Оңтүстіктен, оңтүстік-батыстан жел соғады, түнде күші 3-7 м/с, күндіз 7-12 м/с. Ауа температурасы түнде 14-16,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15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446208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25762</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5233</cp:revision>
  <cp:lastPrinted>2021-07-01T03:56:27Z</cp:lastPrinted>
  <dcterms:created xsi:type="dcterms:W3CDTF">2018-03-27T06:03:00Z</dcterms:created>
  <dcterms:modified xsi:type="dcterms:W3CDTF">2026-06-13T07:50:21Z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