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57511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оңтүстік-батыстан соғады, күші 5-10, күндіз екпіні 15-20 м/с. Ауа температурасы түнде 16-18 жылы, күндіз қатты ыстық 33-35 градус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32982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35987" y="2389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420130547"/>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20408</TotalTime>
  <Words>605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4473</cp:revision>
  <cp:lastPrinted>2021-07-01T03:56:27Z</cp:lastPrinted>
  <dcterms:created xsi:type="dcterms:W3CDTF">2018-03-27T06:03:00Z</dcterms:created>
  <dcterms:modified xsi:type="dcterms:W3CDTF">2026-06-13T06:33:19Z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