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437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86128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155984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жаңбыр, найзағай, күндіз бұршақ, </a:t>
            </a:r>
            <a:r>
              <a:rPr lang="kk-KZ" sz="1100" dirty="0" smtClean="0">
                <a:solidFill>
                  <a:srgbClr val="000000"/>
                </a:solidFill>
                <a:latin typeface="Times New Roman"/>
              </a:rPr>
              <a:t>дауыл. </a:t>
            </a:r>
            <a:r>
              <a:rPr lang="kk-KZ" sz="1100" dirty="0">
                <a:solidFill>
                  <a:srgbClr val="000000"/>
                </a:solidFill>
                <a:latin typeface="Times New Roman"/>
              </a:rPr>
              <a:t>Түнде және таңертең тұман. Жел </a:t>
            </a:r>
            <a:r>
              <a:rPr lang="kk-KZ" sz="1100" dirty="0" smtClean="0">
                <a:solidFill>
                  <a:srgbClr val="000000"/>
                </a:solidFill>
                <a:latin typeface="Times New Roman"/>
              </a:rPr>
              <a:t>солтүстіктен, солтүстік-батыстан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9-14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13-15</a:t>
            </a:r>
            <a:r>
              <a:rPr lang="kk-KZ" sz="1100" dirty="0">
                <a:solidFill>
                  <a:srgbClr val="000000"/>
                </a:solidFill>
                <a:latin typeface="Times New Roman"/>
              </a:rPr>
              <a:t>, күндіз </a:t>
            </a:r>
            <a:r>
              <a:rPr lang="kk-KZ" sz="1100" dirty="0" smtClean="0">
                <a:solidFill>
                  <a:srgbClr val="000000"/>
                </a:solidFill>
                <a:latin typeface="Times New Roman"/>
              </a:rPr>
              <a:t>26-28 градус жылы.</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 </a:t>
            </a:r>
            <a:r>
              <a:rPr lang="kk-KZ" sz="1100" dirty="0">
                <a:solidFill>
                  <a:srgbClr val="000000"/>
                </a:solidFill>
                <a:latin typeface="Times New Roman"/>
              </a:rPr>
              <a:t>Түнде және таңертең тұман. Жел солтүстіктен, солтүстік-батыстан соғады, күші 9-14 м/с. Ауа температурасы түнде 13-15, күндіз 26-28 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3203440"/>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03289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398364601"/>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030202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жаңбыр, найзағай, күндіз бұршақ, </a:t>
            </a:r>
            <a:r>
              <a:rPr lang="kk-KZ" sz="1100" dirty="0" smtClean="0">
                <a:solidFill>
                  <a:srgbClr val="000000"/>
                </a:solidFill>
                <a:latin typeface="Times New Roman"/>
              </a:rPr>
              <a:t>дауыл. </a:t>
            </a:r>
            <a:r>
              <a:rPr lang="kk-KZ" sz="1100" dirty="0">
                <a:solidFill>
                  <a:srgbClr val="000000"/>
                </a:solidFill>
                <a:latin typeface="Times New Roman"/>
              </a:rPr>
              <a:t>Түнде және таңертең тұман. Жел </a:t>
            </a:r>
            <a:r>
              <a:rPr lang="kk-KZ" sz="1100" dirty="0" smtClean="0">
                <a:solidFill>
                  <a:srgbClr val="000000"/>
                </a:solidFill>
                <a:latin typeface="Times New Roman"/>
              </a:rPr>
              <a:t>солтүстіктен, солтүстік-батыстан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9-14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13-15</a:t>
            </a:r>
            <a:r>
              <a:rPr lang="kk-KZ" sz="1100" dirty="0">
                <a:solidFill>
                  <a:srgbClr val="000000"/>
                </a:solidFill>
                <a:latin typeface="Times New Roman"/>
              </a:rPr>
              <a:t>, күндіз </a:t>
            </a:r>
            <a:r>
              <a:rPr lang="kk-KZ" sz="1100" dirty="0" smtClean="0">
                <a:solidFill>
                  <a:srgbClr val="000000"/>
                </a:solidFill>
                <a:latin typeface="Times New Roman"/>
              </a:rPr>
              <a:t>26-28 градус жылы.</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оңтүстік-батыстан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extLst>
      <p:ext uri="{BB962C8B-B14F-4D97-AF65-F5344CB8AC3E}">
        <p14:creationId xmlns:p14="http://schemas.microsoft.com/office/powerpoint/2010/main" val="20034383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42810</TotalTime>
  <Words>798</Words>
  <Application>Microsoft Office PowerPoint</Application>
  <PresentationFormat>Лист A4 (210x297 мм)</PresentationFormat>
  <Paragraphs>137</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7724</cp:revision>
  <cp:lastPrinted>2021-07-01T03:56:27Z</cp:lastPrinted>
  <dcterms:created xsi:type="dcterms:W3CDTF">2018-03-27T06:03:00Z</dcterms:created>
  <dcterms:modified xsi:type="dcterms:W3CDTF">2026-06-13T06:50:57Z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