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863459"/>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14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13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14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өткінші жаңбыр, найзағай. Жел оңтүстік-шығыстан соғады, күші 5-10, күндіз екпіні 15-20 м/с. Ауа температурасы түнде 12-14, күндіз 25-27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15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15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5-10 м/с. Ауа температурасы 12-14 жылы болады. </a:t>
            </a:r>
          </a:p>
        </p:txBody>
      </p:sp>
      <p:sp>
        <p:nvSpPr>
          <p:cNvPr id="23" name="TextBox 13"/>
          <p:cNvSpPr txBox="1"/>
          <p:nvPr/>
        </p:nvSpPr>
        <p:spPr>
          <a:xfrm>
            <a:off x="5071279" y="32714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63572" y="22534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D5118005-FB68-2A2E-B4E0-EB54583C6D8C}"/>
              </a:ext>
            </a:extLst>
          </p:cNvPr>
          <p:cNvGraphicFramePr>
            <a:graphicFrameLocks noGrp="1"/>
          </p:cNvGraphicFramePr>
          <p:nvPr>
            <p:extLst>
              <p:ext uri="{D42A27DB-BD31-4B8C-83A1-F6EECF244321}">
                <p14:modId xmlns:p14="http://schemas.microsoft.com/office/powerpoint/2010/main" val="3247903743"/>
              </p:ext>
            </p:extLst>
          </p:nvPr>
        </p:nvGraphicFramePr>
        <p:xfrm>
          <a:off x="5007215" y="4226728"/>
          <a:ext cx="4742988" cy="2033464"/>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570424">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5252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1,238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0,440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Акылбаева М.М.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20997</TotalTime>
  <Words>603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4385</cp:revision>
  <cp:lastPrinted>2021-07-01T03:56:27Z</cp:lastPrinted>
  <dcterms:created xsi:type="dcterms:W3CDTF">2018-03-27T06:03:00Z</dcterms:created>
  <dcterms:modified xsi:type="dcterms:W3CDTF">2026-06-13T06:34:34Z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