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307178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14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түнде жаңбыр, найзағай. Жел оңтүстік-батыстан соғады, күші 4-9 м/с. Ауаның температурасы түнде 21-23, күндіз 37-39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15 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шығыстан соғады, күші 2-7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21-23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979611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1493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6209330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17883</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4335</cp:revision>
  <cp:lastPrinted>2021-07-01T07:38:07Z</cp:lastPrinted>
  <dcterms:created xsi:type="dcterms:W3CDTF">2018-03-27T06:03:00Z</dcterms:created>
  <dcterms:modified xsi:type="dcterms:W3CDTF">2026-06-13T06:07:56Z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