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1" d="100"/>
          <a:sy n="61" d="100"/>
        </p:scale>
        <p:origin x="48" y="509"/>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724887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13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13</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3157397"/>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14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13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14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 Оңтүстік-батыстан жел соғады, күші 9-14, күндіз екпіні 15-20 м/с. Ауа температурасы түнде 15-17, күндіз 29-31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15</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14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15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түстіктен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55561</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7825</cp:revision>
  <cp:lastPrinted>2025-07-15T07:11:11Z</cp:lastPrinted>
  <dcterms:created xsi:type="dcterms:W3CDTF">2018-03-27T06:03:00Z</dcterms:created>
  <dcterms:modified xsi:type="dcterms:W3CDTF">2026-06-13T05:58:03Z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