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71962457"/>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164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маусым</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304698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14 маусымға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13 маусым сағ. 20-дан 14 маусым 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ea typeface="Calibri" panose="020F0502020204030204" pitchFamily="34" charset="0"/>
              </a:rPr>
              <a:t>Көшпелі</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бұлтты</a:t>
            </a:r>
            <a:r>
              <a:rPr lang="ru-RU" sz="1200" dirty="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күндіз</a:t>
            </a:r>
            <a:r>
              <a:rPr lang="ru-RU" sz="1200" dirty="0">
                <a:latin typeface="Times New Roman" panose="02020603050405020304" pitchFamily="18" charset="0"/>
                <a:ea typeface="Calibri" panose="020F0502020204030204" pitchFamily="34" charset="0"/>
              </a:rPr>
              <a:t> </a:t>
            </a:r>
            <a:r>
              <a:rPr lang="kk-KZ" sz="1200" dirty="0" smtClean="0">
                <a:solidFill>
                  <a:prstClr val="black"/>
                </a:solidFill>
                <a:latin typeface="Times New Roman" panose="02020603050405020304" pitchFamily="18" charset="0"/>
                <a:cs typeface="Times New Roman" panose="02020603050405020304" pitchFamily="18" charset="0"/>
              </a:rPr>
              <a:t>таңертең </a:t>
            </a:r>
            <a:r>
              <a:rPr lang="kk-KZ" sz="1200" dirty="0">
                <a:solidFill>
                  <a:prstClr val="black"/>
                </a:solidFill>
                <a:latin typeface="Times New Roman" panose="02020603050405020304" pitchFamily="18" charset="0"/>
                <a:cs typeface="Times New Roman" panose="02020603050405020304" pitchFamily="18" charset="0"/>
              </a:rPr>
              <a:t>және</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rPr>
              <a:t>жаңбыр, </a:t>
            </a:r>
            <a:r>
              <a:rPr lang="ru-RU" sz="1200" dirty="0" err="1" smtClean="0">
                <a:latin typeface="Times New Roman" panose="02020603050405020304" pitchFamily="18" charset="0"/>
                <a:ea typeface="Calibri" panose="020F0502020204030204" pitchFamily="34" charset="0"/>
              </a:rPr>
              <a:t>найзағай</a:t>
            </a:r>
            <a:r>
              <a:rPr lang="ru-RU" sz="1200" dirty="0" smtClean="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cs typeface="Times New Roman" panose="02020603050405020304" pitchFamily="18" charset="0"/>
              </a:rPr>
              <a:t> Түнде </a:t>
            </a:r>
            <a:r>
              <a:rPr lang="kk-KZ" sz="1200" dirty="0" smtClean="0">
                <a:solidFill>
                  <a:prstClr val="black"/>
                </a:solidFill>
                <a:latin typeface="Times New Roman" panose="02020603050405020304" pitchFamily="18" charset="0"/>
                <a:cs typeface="Times New Roman" panose="02020603050405020304" pitchFamily="18" charset="0"/>
              </a:rPr>
              <a:t>және таңертең тұман</a:t>
            </a:r>
            <a:r>
              <a:rPr lang="ru-RU" sz="1200" dirty="0" smtClean="0">
                <a:solidFill>
                  <a:prstClr val="black"/>
                </a:solidFill>
                <a:latin typeface="Times New Roman" panose="02020603050405020304" pitchFamily="18" charset="0"/>
                <a:cs typeface="Times New Roman" panose="02020603050405020304" pitchFamily="18" charset="0"/>
              </a:rPr>
              <a:t>.</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Оңтүстік</a:t>
            </a:r>
            <a:r>
              <a:rPr lang="kk-KZ" sz="1200" kern="900" dirty="0" smtClean="0">
                <a:solidFill>
                  <a:srgbClr val="000000"/>
                </a:solidFill>
                <a:latin typeface="Times New Roman" panose="02020603050405020304" pitchFamily="18" charset="0"/>
                <a:ea typeface="Times New Roman" panose="02020603050405020304" pitchFamily="18" charset="0"/>
              </a:rPr>
              <a:t>-батыстан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 </a:t>
            </a:r>
            <a:r>
              <a:rPr lang="ru-RU" sz="1200" dirty="0" err="1" smtClean="0">
                <a:latin typeface="Times New Roman" panose="02020603050405020304" pitchFamily="18" charset="0"/>
                <a:ea typeface="Calibri" panose="020F0502020204030204" pitchFamily="34" charset="0"/>
              </a:rPr>
              <a:t>Ауа</a:t>
            </a:r>
            <a:r>
              <a:rPr lang="ru-RU" sz="1200" dirty="0" smtClean="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түнде </a:t>
            </a:r>
            <a:r>
              <a:rPr lang="ru-RU" sz="1200" dirty="0" smtClean="0">
                <a:latin typeface="Times New Roman" panose="02020603050405020304" pitchFamily="18" charset="0"/>
                <a:ea typeface="Calibri" panose="020F0502020204030204" pitchFamily="34" charset="0"/>
              </a:rPr>
              <a:t>13-15, </a:t>
            </a:r>
            <a:r>
              <a:rPr lang="ru-RU" sz="1200" dirty="0">
                <a:latin typeface="Times New Roman" panose="02020603050405020304" pitchFamily="18" charset="0"/>
                <a:ea typeface="Calibri" panose="020F0502020204030204" pitchFamily="34" charset="0"/>
              </a:rPr>
              <a:t>күндіз </a:t>
            </a:r>
            <a:r>
              <a:rPr lang="ru-RU" sz="1200" dirty="0" smtClean="0">
                <a:latin typeface="Times New Roman" panose="02020603050405020304" pitchFamily="18" charset="0"/>
                <a:ea typeface="Calibri" panose="020F0502020204030204" pitchFamily="34" charset="0"/>
              </a:rPr>
              <a:t>25-27 </a:t>
            </a:r>
            <a:r>
              <a:rPr lang="ru-RU" sz="1200" dirty="0">
                <a:latin typeface="Times New Roman" panose="02020603050405020304" pitchFamily="18" charset="0"/>
                <a:ea typeface="Calibri" panose="020F0502020204030204" pitchFamily="34" charset="0"/>
              </a:rPr>
              <a:t>градус </a:t>
            </a:r>
            <a:r>
              <a:rPr lang="ru-RU" sz="1200" dirty="0" err="1">
                <a:latin typeface="Times New Roman" panose="02020603050405020304" pitchFamily="18" charset="0"/>
                <a:ea typeface="Calibri" panose="020F0502020204030204" pitchFamily="34" charset="0"/>
              </a:rPr>
              <a:t>жылы</a:t>
            </a:r>
            <a:r>
              <a:rPr lang="ru-RU" sz="1200" dirty="0" smtClean="0">
                <a:latin typeface="Times New Roman" panose="02020603050405020304" pitchFamily="18" charset="0"/>
                <a:ea typeface="Calibri" panose="020F0502020204030204" pitchFamily="34" charset="0"/>
              </a:rPr>
              <a:t>.</a:t>
            </a:r>
            <a:r>
              <a:rPr lang="kk-KZ" sz="1200" kern="900" dirty="0">
                <a:solidFill>
                  <a:srgbClr val="000000"/>
                </a:solidFill>
                <a:latin typeface="Times New Roman" panose="02020603050405020304" pitchFamily="18" charset="0"/>
                <a:ea typeface="Times New Roman" panose="02020603050405020304" pitchFamily="18" charset="0"/>
              </a:rPr>
              <a:t> </a:t>
            </a:r>
            <a:endParaRPr lang="ru-RU" sz="1200" dirty="0" smtClean="0">
              <a:latin typeface="Times New Roman" panose="02020603050405020304" pitchFamily="18" charset="0"/>
              <a:ea typeface="Calibri" panose="020F0502020204030204" pitchFamily="34" charset="0"/>
            </a:endParaRP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Түнде 15 </a:t>
            </a:r>
            <a:r>
              <a:rPr lang="kk-KZ" sz="1200" b="1" dirty="0">
                <a:latin typeface="Times New Roman" panose="02020603050405020304" pitchFamily="18" charset="0"/>
                <a:cs typeface="Times New Roman" panose="02020603050405020304" pitchFamily="18" charset="0"/>
              </a:rPr>
              <a:t>маусымға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14 маусым </a:t>
            </a:r>
            <a:r>
              <a:rPr lang="kk-KZ" sz="1200" b="1" dirty="0" smtClean="0">
                <a:latin typeface="Times New Roman" panose="02020603050405020304" pitchFamily="18" charset="0"/>
                <a:cs typeface="Times New Roman" panose="02020603050405020304" pitchFamily="18" charset="0"/>
              </a:rPr>
              <a:t>сағ. 20-дан </a:t>
            </a:r>
            <a:r>
              <a:rPr lang="kk-KZ" sz="1200" b="1" dirty="0" smtClean="0">
                <a:solidFill>
                  <a:prstClr val="black"/>
                </a:solidFill>
                <a:latin typeface="Times New Roman" panose="02020603050405020304" pitchFamily="18" charset="0"/>
                <a:cs typeface="Times New Roman" panose="02020603050405020304" pitchFamily="18" charset="0"/>
              </a:rPr>
              <a:t>15 маусым </a:t>
            </a:r>
            <a:r>
              <a:rPr lang="kk-KZ" sz="1200" b="1" dirty="0" smtClean="0">
                <a:latin typeface="Times New Roman" panose="02020603050405020304" pitchFamily="18" charset="0"/>
                <a:cs typeface="Times New Roman" panose="02020603050405020304" pitchFamily="18" charset="0"/>
              </a:rPr>
              <a:t>сағ. 08-ге дейін </a:t>
            </a:r>
          </a:p>
          <a:p>
            <a:pPr algn="just"/>
            <a:r>
              <a:rPr lang="ru-RU" sz="1200" dirty="0" err="1">
                <a:latin typeface="Times New Roman" panose="02020603050405020304" pitchFamily="18" charset="0"/>
                <a:ea typeface="Calibri" panose="020F0502020204030204" pitchFamily="34" charset="0"/>
              </a:rPr>
              <a:t>Көшпелі</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бұлтты</a:t>
            </a:r>
            <a:r>
              <a:rPr lang="ru-RU" sz="1200" dirty="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ea typeface="Calibri" panose="020F0502020204030204" pitchFamily="34" charset="0"/>
              </a:rPr>
              <a:t> </a:t>
            </a:r>
            <a:r>
              <a:rPr lang="ru-RU" sz="1200" dirty="0">
                <a:latin typeface="Times New Roman" panose="02020603050405020304" pitchFamily="18" charset="0"/>
                <a:ea typeface="Calibri" panose="020F0502020204030204" pitchFamily="34" charset="0"/>
              </a:rPr>
              <a:t>жаңбыр, </a:t>
            </a:r>
            <a:r>
              <a:rPr lang="ru-RU" sz="1200" dirty="0" err="1" smtClean="0">
                <a:latin typeface="Times New Roman" panose="02020603050405020304" pitchFamily="18" charset="0"/>
                <a:ea typeface="Calibri" panose="020F0502020204030204" pitchFamily="34" charset="0"/>
              </a:rPr>
              <a:t>найзағай</a:t>
            </a:r>
            <a:r>
              <a:rPr lang="ru-RU" sz="1200" dirty="0" smtClean="0">
                <a:latin typeface="Times New Roman" panose="02020603050405020304" pitchFamily="18" charset="0"/>
                <a:ea typeface="Calibri" panose="020F0502020204030204" pitchFamily="34" charset="0"/>
              </a:rPr>
              <a:t>. </a:t>
            </a:r>
            <a:r>
              <a:rPr lang="ru-RU" sz="1200" dirty="0">
                <a:latin typeface="Times New Roman" panose="02020603050405020304" pitchFamily="18" charset="0"/>
                <a:ea typeface="Calibri" panose="020F0502020204030204" pitchFamily="34" charset="0"/>
              </a:rPr>
              <a:t>Оңтүстік</a:t>
            </a:r>
            <a:r>
              <a:rPr lang="kk-KZ" sz="1200" kern="900">
                <a:solidFill>
                  <a:srgbClr val="000000"/>
                </a:solidFill>
                <a:latin typeface="Times New Roman" panose="02020603050405020304" pitchFamily="18" charset="0"/>
                <a:ea typeface="Times New Roman" panose="02020603050405020304" pitchFamily="18" charset="0"/>
              </a:rPr>
              <a:t>-батыстан</a:t>
            </a:r>
            <a:r>
              <a:rPr lang="ru-RU" sz="1200" smtClean="0">
                <a:latin typeface="Times New Roman" panose="02020603050405020304" pitchFamily="18" charset="0"/>
                <a:ea typeface="Calibri" panose="020F0502020204030204" pitchFamily="34"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түнде 14-16 градус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a:solidFill>
                  <a:prstClr val="black"/>
                </a:solidFill>
                <a:latin typeface="Times New Roman" panose="02020603050405020304" pitchFamily="18" charset="0"/>
                <a:cs typeface="Times New Roman" panose="02020603050405020304" pitchFamily="18" charset="0"/>
              </a:rPr>
              <a:t>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Жалпы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болуы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50031262"/>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1.776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1.871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2.521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1.776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13 маусым</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pic>
        <p:nvPicPr>
          <p:cNvPr id="5" name="Рисунок 4"/>
          <p:cNvPicPr>
            <a:picLocks noChangeAspect="1"/>
          </p:cNvPicPr>
          <p:nvPr/>
        </p:nvPicPr>
        <p:blipFill>
          <a:blip r:embed="rId3"/>
          <a:stretch>
            <a:fillRect/>
          </a:stretch>
        </p:blipFill>
        <p:spPr>
          <a:xfrm>
            <a:off x="1982326" y="3362792"/>
            <a:ext cx="5941347" cy="132416"/>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 Маркевич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32386</TotalTime>
  <Words>571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5821</cp:revision>
  <cp:lastPrinted>2021-07-01T07:38:07Z</cp:lastPrinted>
  <dcterms:created xsi:type="dcterms:W3CDTF">2018-03-27T06:03:00Z</dcterms:created>
  <dcterms:modified xsi:type="dcterms:W3CDTF">2026-06-13T07:34:50Z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