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9" d="100"/>
          <a:sy n="89" d="100"/>
        </p:scale>
        <p:origin x="102" y="6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918881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778023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июня.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7-12 м/с. Температура воздуха ночью 20-22, днем 26-28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на ночь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июня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-23 </a:t>
            </a:r>
            <a:r>
              <a:rPr lang="kk-KZ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</a:t>
            </a:r>
            <a:r>
              <a:rPr lang="kk-KZ" altLang="ru-RU" sz="10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Н.А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29683</TotalTime>
  <Words>531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4289</cp:revision>
  <cp:lastPrinted>2021-10-15T03:50:29Z</cp:lastPrinted>
  <dcterms:created xsi:type="dcterms:W3CDTF">2018-03-27T06:03:00Z</dcterms:created>
  <dcterms:modified xsi:type="dcterms:W3CDTF">2026-06-13T06:41:34Z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