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904817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14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58668417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2,312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0,588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кратковременный дождь, гроза. Ветер юго-западный 8-13, днем порывы 15-20 м/с. Температура воздуха ночью 19-21, днем 35-37 тепла..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15 июня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Ветер юго-западный 8-13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./Әмірова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14477</TotalTime>
  <Words>581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4124</cp:revision>
  <cp:lastPrinted>2021-07-01T03:56:27Z</cp:lastPrinted>
  <dcterms:created xsi:type="dcterms:W3CDTF">2018-03-27T06:03:00Z</dcterms:created>
  <dcterms:modified xsi:type="dcterms:W3CDTF">2026-06-13T06:59:07Z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