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81166730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ч. 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северо-западный, западный 6-11 м/с. Температура воздуха ночью 18-20, днем 30-32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юго-западный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8430059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5942</TotalTime>
  <Words>554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1193</cp:revision>
  <cp:lastPrinted>2021-07-01T03:56:27Z</cp:lastPrinted>
  <dcterms:created xsi:type="dcterms:W3CDTF">2024-09-22T07:48:17Z</dcterms:created>
  <dcterms:modified xsi:type="dcterms:W3CDTF">2026-06-13T07:49:30Z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