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96" y="2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31431128"/>
              </p:ext>
            </p:extLst>
          </p:nvPr>
        </p:nvGraphicFramePr>
        <p:xfrm>
          <a:off x="314527" y="2546642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164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36368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утром и днем дождь, гроза. 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Днем град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Ночью туман. Ветер юго-западный 9-14 м/с. Температура воздуха ночью 13-15, днем 25-27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177800" algn="ctr">
              <a:lnSpc>
                <a:spcPts val="144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июня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июня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дождь, гроза. Ветер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юго-западный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2-7 м/с. Температура воздуха</a:t>
            </a:r>
            <a:r>
              <a:rPr lang="ru-RU" sz="120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17-19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79" y="3810211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июня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9130997"/>
              </p:ext>
            </p:extLst>
          </p:nvPr>
        </p:nvGraphicFramePr>
        <p:xfrm>
          <a:off x="5075127" y="4271876"/>
          <a:ext cx="4588669" cy="21549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69292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28499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4369</cp:revision>
  <cp:lastPrinted>2021-07-01T03:56:27Z</cp:lastPrinted>
  <dcterms:created xsi:type="dcterms:W3CDTF">2018-03-27T06:03:00Z</dcterms:created>
  <dcterms:modified xsi:type="dcterms:W3CDTF">2026-06-13T06:30:41Z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