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64955419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№164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июня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южный, юго-западный ночью 3-7, днем 7-12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31-33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15 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июня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западный, северо-западный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0149458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28318</TotalTime>
  <Words>600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5308</cp:revision>
  <cp:lastPrinted>2021-07-01T03:56:27Z</cp:lastPrinted>
  <dcterms:created xsi:type="dcterms:W3CDTF">2018-03-27T06:03:00Z</dcterms:created>
  <dcterms:modified xsi:type="dcterms:W3CDTF">2026-06-13T07:54:17Z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