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5268" autoAdjust="0"/>
  </p:normalViewPr>
  <p:slideViewPr>
    <p:cSldViewPr showGuides="1">
      <p:cViewPr varScale="1">
        <p:scale>
          <a:sx n="65" d="100"/>
          <a:sy n="65" d="100"/>
        </p:scale>
        <p:origin x="48" y="355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933920"/>
              </p:ext>
            </p:extLst>
          </p:nvPr>
        </p:nvGraphicFramePr>
        <p:xfrm>
          <a:off x="307975" y="2983557"/>
          <a:ext cx="4465638" cy="272083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96823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6823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37558675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4912" y="3243165"/>
            <a:ext cx="4688535" cy="41549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Павлодар</a:t>
            </a:r>
          </a:p>
          <a:p>
            <a:pPr algn="ctr"/>
            <a:r>
              <a:rPr lang="ru-RU" altLang="ru-RU" sz="105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05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ru-RU" sz="1050" b="1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</a:t>
            </a:r>
            <a:r>
              <a:rPr lang="ru-RU" alt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2026 г.</a:t>
            </a:r>
            <a:endParaRPr lang="ru-RU" altLang="ru-RU" sz="105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201012" y="447491"/>
            <a:ext cx="4336819" cy="1546577"/>
          </a:xfrm>
          <a:prstGeom prst="rect">
            <a:avLst/>
          </a:prstGeom>
          <a:noFill/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 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 </a:t>
            </a:r>
          </a:p>
          <a:p>
            <a:pPr lvl="0" algn="ctr"/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июня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14 июня</a:t>
            </a:r>
          </a:p>
          <a:p>
            <a:pPr indent="180975" algn="just">
              <a:spcAft>
                <a:spcPts val="0"/>
              </a:spcAft>
            </a:pP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днем дождь, гроза. Ветер юго-западный 9-14, днем порывы 15-20 м/с. Температура воздуха ночью 15-17, днем 29-31 тепла.</a:t>
            </a:r>
            <a:endParaRPr lang="en-US" sz="105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180975" algn="ctr">
              <a:spcAft>
                <a:spcPts val="0"/>
              </a:spcAft>
            </a:pPr>
            <a:r>
              <a:rPr lang="ru-RU" sz="105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Прогноз погоды н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ночь 15 июня</a:t>
            </a:r>
          </a:p>
          <a:p>
            <a:pPr indent="180975" algn="ctr">
              <a:spcAft>
                <a:spcPts val="0"/>
              </a:spcAft>
            </a:pP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14 июня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15 июня</a:t>
            </a:r>
            <a:endParaRPr lang="ru-RU" sz="105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just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Ветер юго-западный 9-14 м/с</a:t>
            </a:r>
            <a:r>
              <a:rPr lang="ru-RU" sz="105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18-20 тепла.</a:t>
            </a: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0016652"/>
              </p:ext>
            </p:extLst>
          </p:nvPr>
        </p:nvGraphicFramePr>
        <p:xfrm>
          <a:off x="5331722" y="3714952"/>
          <a:ext cx="4076038" cy="2453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4579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110678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019564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1659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23427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lvl="0" algn="l">
                        <a:lnSpc>
                          <a:spcPct val="150000"/>
                        </a:lnSpc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0.122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2558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>
                        <a:lnSpc>
                          <a:spcPct val="150000"/>
                        </a:lnSpc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75832" y="2107025"/>
            <a:ext cx="4430194" cy="738664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05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sp>
        <p:nvSpPr>
          <p:cNvPr id="15" name="TextBox 13">
            <a:extLst>
              <a:ext uri="{FF2B5EF4-FFF2-40B4-BE49-F238E27FC236}">
                <a16:creationId xmlns:a16="http://schemas.microsoft.com/office/drawing/2014/main" id="{4889B921-3D84-43C4-A166-7DCA904C34AB}"/>
              </a:ext>
            </a:extLst>
          </p:cNvPr>
          <p:cNvSpPr txBox="1"/>
          <p:nvPr/>
        </p:nvSpPr>
        <p:spPr>
          <a:xfrm>
            <a:off x="5201012" y="2943705"/>
            <a:ext cx="4366712" cy="253916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>
                <a:lumMod val="50000"/>
                <a:lumOff val="50000"/>
              </a:schemeClr>
            </a:solidFill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5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sz="105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): Гилей В.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59627</TotalTime>
  <Words>643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8199</cp:revision>
  <cp:lastPrinted>2025-08-12T06:13:34Z</cp:lastPrinted>
  <dcterms:created xsi:type="dcterms:W3CDTF">2018-03-27T06:03:00Z</dcterms:created>
  <dcterms:modified xsi:type="dcterms:W3CDTF">2026-06-13T05:58:00Z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