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403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2026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5053106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824536" cy="1785104"/>
          </a:xfrm>
          <a:prstGeom prst="rect">
            <a:avLst/>
          </a:prstGeom>
          <a:ln w="12700"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</a:p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на 14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с 20 ч 13 июня до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ч. 14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  <a:sym typeface="Helvetica" panose="020B0604020202020204" pitchFamily="34" charset="0"/>
              </a:rPr>
              <a:t> июня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гроза, днем град, шквал. Ночью и утром туман. Ветер юго-восточный 9-14, днем порывы 15-20 м/с. Температура воздуха ночью  14-16, днем 25-27 тепла.</a:t>
            </a:r>
          </a:p>
          <a:p>
            <a:pPr indent="180975" algn="ctr">
              <a:tabLst>
                <a:tab pos="182563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на ночь на 15 июня</a:t>
            </a:r>
          </a:p>
          <a:p>
            <a:pPr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Helvetica" panose="020B0604020202020204" pitchFamily="34" charset="0"/>
              </a:rPr>
              <a:t>с 20 ч. 14 июня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宋体" panose="02010600030101010101" pitchFamily="2" charset="-122"/>
                <a:cs typeface="Times New Roman" pitchFamily="18" charset="0"/>
                <a:sym typeface="+mn-ea"/>
              </a:rPr>
              <a:t> 08 ч. 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июня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宋体" panose="02010600030101010101" pitchFamily="2" charset="-122"/>
              <a:cs typeface="Times New Roman" pitchFamily="18" charset="0"/>
              <a:sym typeface="+mn-ea"/>
            </a:endParaRP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и утром туман. Ветер юго-восточный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южный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14-16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июня, ночью 15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А.Айтуарова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21437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8590</cp:revision>
  <cp:lastPrinted>2021-07-01T03:56:27Z</cp:lastPrinted>
  <dcterms:created xsi:type="dcterms:W3CDTF">2018-03-27T06:03:00Z</dcterms:created>
  <dcterms:modified xsi:type="dcterms:W3CDTF">2026-06-13T07:25:39Z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