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5050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12" d="100"/>
          <a:sy n="112" d="100"/>
        </p:scale>
        <p:origin x="202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3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093"/>
            <a:ext cx="5436908" cy="390832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3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57479301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164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июня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30317" y="215917"/>
            <a:ext cx="4531195" cy="20167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14 июня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13 июня до 20 ч. 14 июня</a:t>
            </a: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облачность, утром и днем дождь, гроза. Ночью и утром туман. Ветер юго-западный 9-14 м/с. Температура воздуха ночью 13-15, днем 25-27 тепла.</a:t>
            </a:r>
            <a:endParaRPr lang="ru-RU" altLang="ru-RU" sz="1200" b="1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altLang="ru-RU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ночь 15 июня</a:t>
            </a:r>
          </a:p>
          <a:p>
            <a:pPr algn="ctr">
              <a:spcAft>
                <a:spcPts val="0"/>
              </a:spcAft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 июня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июня</a:t>
            </a:r>
            <a:endParaRPr lang="ru-RU" sz="12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облачность,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дождь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гроза. Ночью и утром туман. </a:t>
            </a:r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Ветер 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юго-западный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9-14 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14-16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13 июня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01783135"/>
              </p:ext>
            </p:extLst>
          </p:nvPr>
        </p:nvGraphicFramePr>
        <p:xfrm>
          <a:off x="5028643" y="4409478"/>
          <a:ext cx="4691064" cy="20438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68573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76683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0369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284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1.776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31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561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1.871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1260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2.521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21443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4990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284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1.776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20" name="TextBox 13"/>
          <p:cNvSpPr txBox="1"/>
          <p:nvPr/>
        </p:nvSpPr>
        <p:spPr>
          <a:xfrm>
            <a:off x="5023503" y="2775454"/>
            <a:ext cx="4676885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Метеорологические условия будут способствовать рассеиванию загрязняющих веществ в атмосфере города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indent="182563" algn="just"/>
            <a:r>
              <a:rPr 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89236128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kk-KZ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lab_kos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kumimoji="0" lang="ru-RU" sz="800" b="0" i="0" u="none" strike="noStrike" kern="1200" cap="none" spc="0" normalizeH="0" baseline="0" noProof="0" dirty="0" err="1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Метео</a:t>
                        </a: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прогнозов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а: Р. Маркевич / 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36337</TotalTime>
  <Words>585</Words>
  <Application>Microsoft Office PowerPoint</Application>
  <PresentationFormat>Лист A4 (210x297 мм)</PresentationFormat>
  <Paragraphs>97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5783</cp:revision>
  <cp:lastPrinted>2025-12-12T07:56:19Z</cp:lastPrinted>
  <dcterms:created xsi:type="dcterms:W3CDTF">2018-03-27T06:03:00Z</dcterms:created>
  <dcterms:modified xsi:type="dcterms:W3CDTF">2026-06-13T07:35:27Z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