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63362749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994158947"/>
              </p:ext>
            </p:extLst>
          </p:nvPr>
        </p:nvGraphicFramePr>
        <p:xfrm>
          <a:off x="5046663" y="6353363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0208" y="364698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2026  года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438" y="90737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днем кратковременный дождь, гроза. Ветер юго-западный 5-10, днем порывы 15-20 м/с. Температура воздуха ночью 16-18 тепла, днем сильная жара 33-35 градусов.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воздуха 16-18 тепла. 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65046" y="330029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" name="TextBox 13">
            <a:extLst>
              <a:ext uri="{FF2B5EF4-FFF2-40B4-BE49-F238E27FC236}">
                <a16:creationId xmlns:a16="http://schemas.microsoft.com/office/drawing/2014/main" id="{ED047B5D-E27C-DA97-957C-B40948385535}"/>
              </a:ext>
            </a:extLst>
          </p:cNvPr>
          <p:cNvSpPr txBox="1"/>
          <p:nvPr/>
        </p:nvSpPr>
        <p:spPr>
          <a:xfrm>
            <a:off x="5052794" y="2387915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C2C7478F-6DCC-4764-11E4-39B32FE0DA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4369887"/>
              </p:ext>
            </p:extLst>
          </p:nvPr>
        </p:nvGraphicFramePr>
        <p:xfrm>
          <a:off x="5046663" y="416231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0,355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1,466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351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2,375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83741568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Жиембаева Д.А.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442286110"/>
              </p:ext>
            </p:extLst>
          </p:nvPr>
        </p:nvGraphicFramePr>
        <p:xfrm>
          <a:off x="5017539" y="515772"/>
          <a:ext cx="4713890" cy="77502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 ≤ Р &lt; 0,10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22224</TotalTime>
  <Words>627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4440</cp:revision>
  <cp:lastPrinted>2021-07-01T03:56:27Z</cp:lastPrinted>
  <dcterms:created xsi:type="dcterms:W3CDTF">2018-03-27T06:03:00Z</dcterms:created>
  <dcterms:modified xsi:type="dcterms:W3CDTF">2026-06-13T06:33:23Z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