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5205" y="116681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6060215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713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13 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14 июня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ночью дождь, гроза.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4-9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21-23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37-39 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июня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15 июня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21-23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553861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1326799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16140</TotalTime>
  <Words>537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4187</cp:revision>
  <cp:lastPrinted>2021-07-01T03:56:27Z</cp:lastPrinted>
  <dcterms:created xsi:type="dcterms:W3CDTF">2018-03-27T06:03:00Z</dcterms:created>
  <dcterms:modified xsi:type="dcterms:W3CDTF">2026-06-13T06:08:52Z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