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>
              <a:defRPr sz="1300" smtClean="0"/>
            </a:lvl1pPr>
          </a:lstStyle>
          <a:p>
            <a:pPr defTabSz="930692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5537" y="149596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6" y="165444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2418300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479062404"/>
              </p:ext>
            </p:extLst>
          </p:nvPr>
        </p:nvGraphicFramePr>
        <p:xfrm>
          <a:off x="4979950" y="6420486"/>
          <a:ext cx="4770946" cy="320040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146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пунктах» (от 02 августа 2022 года № </a:t>
                      </a:r>
                      <a:r>
                        <a:rPr lang="kk-KZ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57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8202" y="35347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2026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6420" y="131928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 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июня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днем кратковременный дождь, гроза. Ветер юго-восточный 5-10, днем порывы 15-20 м/с. Температура воздуха ночью 15-17, днем 31-33 тепла.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июня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14 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5-10 м/с. Температура воздуха 15-17 тепла. 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67743" y="329565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sp>
        <p:nvSpPr>
          <p:cNvPr id="3" name="TextBox 13">
            <a:extLst>
              <a:ext uri="{FF2B5EF4-FFF2-40B4-BE49-F238E27FC236}">
                <a16:creationId xmlns:a16="http://schemas.microsoft.com/office/drawing/2014/main" id="{0636F212-D6E3-7319-C1FC-D4E57BE0A8B6}"/>
              </a:ext>
            </a:extLst>
          </p:cNvPr>
          <p:cNvSpPr txBox="1"/>
          <p:nvPr/>
        </p:nvSpPr>
        <p:spPr>
          <a:xfrm>
            <a:off x="5048549" y="223315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5" name="Таблица 2">
            <a:extLst>
              <a:ext uri="{FF2B5EF4-FFF2-40B4-BE49-F238E27FC236}">
                <a16:creationId xmlns:a16="http://schemas.microsoft.com/office/drawing/2014/main" id="{F5EE3F3A-5EFA-2F23-1B9A-21F6520AD4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2887057"/>
              </p:ext>
            </p:extLst>
          </p:nvPr>
        </p:nvGraphicFramePr>
        <p:xfrm>
          <a:off x="5070660" y="3978516"/>
          <a:ext cx="4684956" cy="227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306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м.р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0627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30832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9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Н. Назарбаева,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О.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Бокея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209114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9343" y="4491421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068969481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lab_vko@meteo.kz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208-662, 208-664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Акылбаева М.М. </a:t>
            </a: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45013054"/>
              </p:ext>
            </p:extLst>
          </p:nvPr>
        </p:nvGraphicFramePr>
        <p:xfrm>
          <a:off x="5006710" y="671077"/>
          <a:ext cx="4704359" cy="77502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327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0,40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0,41 ≤ Р &lt; 0,89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0,90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61543" y="148843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7600" y="2223911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725362536"/>
              </p:ext>
            </p:extLst>
          </p:nvPr>
        </p:nvGraphicFramePr>
        <p:xfrm>
          <a:off x="5000233" y="2561176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78071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29354</TotalTime>
  <Words>694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Синоптики</cp:lastModifiedBy>
  <cp:revision>4965</cp:revision>
  <cp:lastPrinted>2026-04-01T06:23:53Z</cp:lastPrinted>
  <dcterms:created xsi:type="dcterms:W3CDTF">2018-03-27T06:03:00Z</dcterms:created>
  <dcterms:modified xsi:type="dcterms:W3CDTF">2026-06-13T06:31:58Z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