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5C29CB44-BAA5-458D-AE30-042885126BDF}">
          <p14:sldIdLst>
            <p14:sldId id="261"/>
          </p14:sldIdLst>
        </p14:section>
        <p14:section name="Раздел без заголовка" id="{8ADB3727-2B6D-45EF-80A2-07C9D67888F9}">
          <p14:sldIdLst>
            <p14:sldId id="265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kk-KZ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164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июня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39749"/>
            <a:ext cx="4935538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14 июня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 июня</a:t>
            </a: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без осадков. Ветер юго-западный 3-8, днем порывы 1</a:t>
            </a:r>
            <a:r>
              <a:rPr lang="kk-KZ" dirty="0">
                <a:solidFill>
                  <a:schemeClr val="tx1"/>
                </a:solidFill>
              </a:rPr>
              <a:t>3</a:t>
            </a:r>
            <a:r>
              <a:rPr lang="ru-RU" dirty="0">
                <a:solidFill>
                  <a:schemeClr val="tx1"/>
                </a:solidFill>
              </a:rPr>
              <a:t> м/с. Температура воздуха ночью 18-20, днем </a:t>
            </a:r>
            <a:r>
              <a:rPr lang="kk-KZ" dirty="0">
                <a:solidFill>
                  <a:schemeClr val="tx1"/>
                </a:solidFill>
              </a:rPr>
              <a:t>31-33</a:t>
            </a:r>
            <a:r>
              <a:rPr lang="ru-RU" dirty="0">
                <a:solidFill>
                  <a:schemeClr val="tx1"/>
                </a:solidFill>
              </a:rPr>
              <a:t> тепла.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15 июня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июня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июня</a:t>
            </a:r>
          </a:p>
          <a:p>
            <a:pPr algn="just"/>
            <a:r>
              <a:rPr lang="kk-KZ" sz="1100" dirty="0">
                <a:solidFill>
                  <a:schemeClr val="tx1"/>
                </a:solidFill>
              </a:rPr>
              <a:t>Переменная 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kk-KZ" sz="1100" dirty="0" smtClean="0">
                <a:solidFill>
                  <a:schemeClr val="tx1"/>
                </a:solidFill>
              </a:rPr>
              <a:t>без осадков</a:t>
            </a:r>
            <a:r>
              <a:rPr lang="ru-RU" sz="1100" dirty="0" smtClean="0">
                <a:solidFill>
                  <a:schemeClr val="tx1"/>
                </a:solidFill>
              </a:rPr>
              <a:t>. Ветер западный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20-22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044103"/>
              </p:ext>
            </p:extLst>
          </p:nvPr>
        </p:nvGraphicFramePr>
        <p:xfrm>
          <a:off x="4835525" y="4248150"/>
          <a:ext cx="4937125" cy="2134850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2101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563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июня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и: Медеуова Г.А.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29875</TotalTime>
  <Words>785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7333</cp:revision>
  <cp:lastPrinted>2021-07-01T09:11:30Z</cp:lastPrinted>
  <dcterms:created xsi:type="dcterms:W3CDTF">2018-03-27T06:03:00Z</dcterms:created>
  <dcterms:modified xsi:type="dcterms:W3CDTF">2026-06-13T06:41:42Z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